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0" autoAdjust="0"/>
    <p:restoredTop sz="94660"/>
  </p:normalViewPr>
  <p:slideViewPr>
    <p:cSldViewPr snapToGrid="0">
      <p:cViewPr varScale="1">
        <p:scale>
          <a:sx n="60" d="100"/>
          <a:sy n="60" d="100"/>
        </p:scale>
        <p:origin x="20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4BD90-A5E6-4912-939B-5F9915C4AD1F}" type="datetimeFigureOut">
              <a:rPr lang="ru-RU" smtClean="0"/>
              <a:t>07.07.2017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6CAC0-D69A-4AA4-9110-79B7610CE7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5193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4BD90-A5E6-4912-939B-5F9915C4AD1F}" type="datetimeFigureOut">
              <a:rPr lang="ru-RU" smtClean="0"/>
              <a:t>07.07.2017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6CAC0-D69A-4AA4-9110-79B7610CE7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9904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4BD90-A5E6-4912-939B-5F9915C4AD1F}" type="datetimeFigureOut">
              <a:rPr lang="ru-RU" smtClean="0"/>
              <a:t>07.07.2017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6CAC0-D69A-4AA4-9110-79B7610CE7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3615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4BD90-A5E6-4912-939B-5F9915C4AD1F}" type="datetimeFigureOut">
              <a:rPr lang="ru-RU" smtClean="0"/>
              <a:t>07.07.2017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6CAC0-D69A-4AA4-9110-79B7610CE7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7773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4BD90-A5E6-4912-939B-5F9915C4AD1F}" type="datetimeFigureOut">
              <a:rPr lang="ru-RU" smtClean="0"/>
              <a:t>07.07.2017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6CAC0-D69A-4AA4-9110-79B7610CE7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6358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4BD90-A5E6-4912-939B-5F9915C4AD1F}" type="datetimeFigureOut">
              <a:rPr lang="ru-RU" smtClean="0"/>
              <a:t>07.07.2017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6CAC0-D69A-4AA4-9110-79B7610CE7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913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4BD90-A5E6-4912-939B-5F9915C4AD1F}" type="datetimeFigureOut">
              <a:rPr lang="ru-RU" smtClean="0"/>
              <a:t>07.07.2017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6CAC0-D69A-4AA4-9110-79B7610CE7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0599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4BD90-A5E6-4912-939B-5F9915C4AD1F}" type="datetimeFigureOut">
              <a:rPr lang="ru-RU" smtClean="0"/>
              <a:t>07.07.2017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6CAC0-D69A-4AA4-9110-79B7610CE7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801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4BD90-A5E6-4912-939B-5F9915C4AD1F}" type="datetimeFigureOut">
              <a:rPr lang="ru-RU" smtClean="0"/>
              <a:t>07.07.2017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6CAC0-D69A-4AA4-9110-79B7610CE7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7197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4BD90-A5E6-4912-939B-5F9915C4AD1F}" type="datetimeFigureOut">
              <a:rPr lang="ru-RU" smtClean="0"/>
              <a:t>07.07.2017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6CAC0-D69A-4AA4-9110-79B7610CE7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4656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4BD90-A5E6-4912-939B-5F9915C4AD1F}" type="datetimeFigureOut">
              <a:rPr lang="ru-RU" smtClean="0"/>
              <a:t>07.07.2017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6CAC0-D69A-4AA4-9110-79B7610CE7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0367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C4BD90-A5E6-4912-939B-5F9915C4AD1F}" type="datetimeFigureOut">
              <a:rPr lang="ru-RU" smtClean="0"/>
              <a:t>07.07.2017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66CAC0-D69A-4AA4-9110-79B7610CE7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105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83368" y="1122363"/>
            <a:ext cx="9384632" cy="238760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Яркие моменты лета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Лагерь дневного пребывания «Улыбка»</a:t>
            </a:r>
          </a:p>
          <a:p>
            <a:r>
              <a:rPr lang="ru-RU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ООШ № 22 с. Мессажай</a:t>
            </a:r>
            <a:endParaRPr lang="ru-RU" sz="32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340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158" y="128337"/>
            <a:ext cx="9897979" cy="6609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616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242" y="192506"/>
            <a:ext cx="9737557" cy="6497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936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905" y="144379"/>
            <a:ext cx="9865895" cy="654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201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737" y="128338"/>
            <a:ext cx="10106526" cy="6513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507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033" y="208547"/>
            <a:ext cx="9962146" cy="6464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69765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18</Words>
  <Application>Microsoft Office PowerPoint</Application>
  <PresentationFormat>Широкоэкранный</PresentationFormat>
  <Paragraphs>3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Яркие моменты лета 2015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Яркие моменты лета 2015</dc:title>
  <dc:creator>Хачик Цалакович</dc:creator>
  <cp:lastModifiedBy>Хачик Цалакович</cp:lastModifiedBy>
  <cp:revision>1</cp:revision>
  <dcterms:created xsi:type="dcterms:W3CDTF">2017-07-07T04:18:31Z</dcterms:created>
  <dcterms:modified xsi:type="dcterms:W3CDTF">2017-07-07T04:23:24Z</dcterms:modified>
</cp:coreProperties>
</file>